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6" r:id="rId3"/>
    <p:sldId id="270" r:id="rId4"/>
    <p:sldId id="271" r:id="rId5"/>
    <p:sldId id="272" r:id="rId6"/>
    <p:sldId id="273" r:id="rId7"/>
    <p:sldId id="276" r:id="rId8"/>
    <p:sldId id="274" r:id="rId9"/>
    <p:sldId id="263" r:id="rId10"/>
    <p:sldId id="280" r:id="rId11"/>
    <p:sldId id="258" r:id="rId12"/>
    <p:sldId id="259" r:id="rId13"/>
    <p:sldId id="260" r:id="rId14"/>
    <p:sldId id="261" r:id="rId15"/>
    <p:sldId id="264" r:id="rId16"/>
    <p:sldId id="265" r:id="rId17"/>
    <p:sldId id="266" r:id="rId18"/>
    <p:sldId id="267" r:id="rId19"/>
    <p:sldId id="268" r:id="rId20"/>
    <p:sldId id="277" r:id="rId21"/>
    <p:sldId id="278" r:id="rId22"/>
    <p:sldId id="279" r:id="rId23"/>
    <p:sldId id="269" r:id="rId24"/>
    <p:sldId id="281" r:id="rId25"/>
    <p:sldId id="275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FFE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ira Sans OT" panose="020B0603050000020004" pitchFamily="34" charset="0"/>
                <a:ea typeface="Fira Sans OT" panose="020B06030500000200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ira Sans Light" panose="00000400000000000000" pitchFamily="50" charset="0"/>
                <a:ea typeface="Fira Sans Light" panose="000004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84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06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61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ira Sans OT" panose="020B0603050000020004" pitchFamily="34" charset="0"/>
                <a:ea typeface="Fira Sans OT" panose="020B06030500000200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Fira Sans Light" panose="00000400000000000000" pitchFamily="50" charset="0"/>
                <a:ea typeface="Fira Sans Light" panose="00000400000000000000" pitchFamily="50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Fira Sans Light" panose="00000400000000000000" pitchFamily="50" charset="0"/>
                <a:ea typeface="Fira Sans Light" panose="00000400000000000000" pitchFamily="50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>
                <a:latin typeface="Fira Sans Light" panose="00000400000000000000" pitchFamily="50" charset="0"/>
                <a:ea typeface="Fira Sans Light" panose="00000400000000000000" pitchFamily="50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>
                <a:latin typeface="Fira Sans Light" panose="00000400000000000000" pitchFamily="50" charset="0"/>
                <a:ea typeface="Fira Sans Light" panose="00000400000000000000" pitchFamily="50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>
                <a:latin typeface="Fira Sans Light" panose="00000400000000000000" pitchFamily="50" charset="0"/>
                <a:ea typeface="Fira Sans Light" panose="00000400000000000000" pitchFamily="50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90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7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66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277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30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28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32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8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CD2D4-E7DF-41CB-BD0C-FEAE97336FA7}" type="datetimeFigureOut">
              <a:rPr lang="en-GB" smtClean="0"/>
              <a:t>26/06/2014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E3709-ABF9-48BA-A87B-CB4E476AA14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91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rechtsanwalt-schwenke.de/wp-content/uploads/2013/01/podcast_rechtsbelehrung_titelbild2_kl.jpg" TargetMode="External"/><Relationship Id="rId2" Type="http://schemas.openxmlformats.org/officeDocument/2006/relationships/hyperlink" Target="http://commons.wikimedia.org/wiki/File:Stuttgart_Bibliothek_amk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r3.golem.de/screenshots/1202/isens-uci-kinowelt-duesseldorf/1-iSens-Saal.jp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44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673" y="0"/>
            <a:ext cx="8324740" cy="685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86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0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03200"/>
            <a:ext cx="12192000" cy="7196286"/>
          </a:xfrm>
        </p:spPr>
      </p:pic>
    </p:spTree>
    <p:extLst>
      <p:ext uri="{BB962C8B-B14F-4D97-AF65-F5344CB8AC3E}">
        <p14:creationId xmlns:p14="http://schemas.microsoft.com/office/powerpoint/2010/main" val="283198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" y="0"/>
            <a:ext cx="12191370" cy="6870700"/>
          </a:xfrm>
        </p:spPr>
      </p:pic>
    </p:spTree>
    <p:extLst>
      <p:ext uri="{BB962C8B-B14F-4D97-AF65-F5344CB8AC3E}">
        <p14:creationId xmlns:p14="http://schemas.microsoft.com/office/powerpoint/2010/main" val="42673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0700"/>
          </a:xfrm>
        </p:spPr>
      </p:pic>
    </p:spTree>
    <p:extLst>
      <p:ext uri="{BB962C8B-B14F-4D97-AF65-F5344CB8AC3E}">
        <p14:creationId xmlns:p14="http://schemas.microsoft.com/office/powerpoint/2010/main" val="19425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400"/>
            <a:ext cx="12192000" cy="6908800"/>
          </a:xfrm>
        </p:spPr>
      </p:pic>
    </p:spTree>
    <p:extLst>
      <p:ext uri="{BB962C8B-B14F-4D97-AF65-F5344CB8AC3E}">
        <p14:creationId xmlns:p14="http://schemas.microsoft.com/office/powerpoint/2010/main" val="38411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869654" y="4670478"/>
            <a:ext cx="2357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err="1">
                <a:latin typeface="Fira Sans OT" panose="020B0603050000020004" pitchFamily="34" charset="0"/>
                <a:ea typeface="Fira Sans OT" panose="020B0603050000020004" pitchFamily="34" charset="0"/>
              </a:rPr>
              <a:t>Shadoo</a:t>
            </a:r>
            <a:endParaRPr lang="en-GB" sz="4400" b="1" dirty="0">
              <a:latin typeface="Fira Sans OT" panose="020B0603050000020004" pitchFamily="34" charset="0"/>
              <a:ea typeface="Fira Sans OT" panose="020B06030500000200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260559" y="5385660"/>
            <a:ext cx="357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Shhare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knowledge</a:t>
            </a:r>
            <a:r>
              <a:rPr lang="de-DE" dirty="0" smtClean="0"/>
              <a:t>.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heart</a:t>
            </a:r>
            <a:r>
              <a:rPr lang="de-DE" dirty="0" smtClean="0"/>
              <a:t>.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579" y="1660578"/>
            <a:ext cx="44100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226546"/>
              </p:ext>
            </p:extLst>
          </p:nvPr>
        </p:nvGraphicFramePr>
        <p:xfrm>
          <a:off x="6726499" y="0"/>
          <a:ext cx="6070597" cy="4306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Acrobat Document" r:id="rId3" imgW="8029460" imgH="5695899" progId="AcroExch.Document.11">
                  <p:embed/>
                </p:oleObj>
              </mc:Choice>
              <mc:Fallback>
                <p:oleObj name="Acrobat Document" r:id="rId3" imgW="8029460" imgH="569589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26499" y="0"/>
                        <a:ext cx="6070597" cy="4306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773019"/>
              </p:ext>
            </p:extLst>
          </p:nvPr>
        </p:nvGraphicFramePr>
        <p:xfrm>
          <a:off x="6838020" y="4252943"/>
          <a:ext cx="6502400" cy="4612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Acrobat Document" r:id="rId5" imgW="8029460" imgH="5695899" progId="AcroExch.Document.11">
                  <p:embed/>
                </p:oleObj>
              </mc:Choice>
              <mc:Fallback>
                <p:oleObj name="Acrobat Document" r:id="rId5" imgW="8029460" imgH="569589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8020" y="4252943"/>
                        <a:ext cx="6502400" cy="4612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27801"/>
              </p:ext>
            </p:extLst>
          </p:nvPr>
        </p:nvGraphicFramePr>
        <p:xfrm>
          <a:off x="-2840040" y="0"/>
          <a:ext cx="9678060" cy="701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Acrobat Document" r:id="rId7" imgW="8029460" imgH="5695899" progId="AcroExch.Document.11">
                  <p:embed/>
                </p:oleObj>
              </mc:Choice>
              <mc:Fallback>
                <p:oleObj name="Acrobat Document" r:id="rId7" imgW="8029460" imgH="569589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2840040" y="0"/>
                        <a:ext cx="9678060" cy="701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04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42373"/>
          </a:xfrm>
        </p:spPr>
      </p:pic>
    </p:spTree>
    <p:extLst>
      <p:ext uri="{BB962C8B-B14F-4D97-AF65-F5344CB8AC3E}">
        <p14:creationId xmlns:p14="http://schemas.microsoft.com/office/powerpoint/2010/main" val="70864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093" y="-101600"/>
            <a:ext cx="12287093" cy="6959600"/>
          </a:xfrm>
        </p:spPr>
      </p:pic>
    </p:spTree>
    <p:extLst>
      <p:ext uri="{BB962C8B-B14F-4D97-AF65-F5344CB8AC3E}">
        <p14:creationId xmlns:p14="http://schemas.microsoft.com/office/powerpoint/2010/main" val="37766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nhaltsplatzhalter 3" descr="Bildschirmausschnitt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401120" cy="6857999"/>
          </a:xfrm>
        </p:spPr>
      </p:pic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3600" y="-2"/>
            <a:ext cx="3442884" cy="6858002"/>
          </a:xfrm>
          <a:prstGeom prst="rect">
            <a:avLst/>
          </a:prstGeom>
        </p:spPr>
      </p:pic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484" y="0"/>
            <a:ext cx="3728355" cy="6857998"/>
          </a:xfrm>
          <a:prstGeom prst="rect">
            <a:avLst/>
          </a:prstGeom>
        </p:spPr>
      </p:pic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4839" y="0"/>
            <a:ext cx="345643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87" y="2009775"/>
            <a:ext cx="3019425" cy="2838450"/>
          </a:xfrm>
          <a:prstGeom prst="rect">
            <a:avLst/>
          </a:prstGeom>
        </p:spPr>
      </p:pic>
      <p:pic>
        <p:nvPicPr>
          <p:cNvPr id="7" name="heartbeat-01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1750" y="685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7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800" y="-25400"/>
            <a:ext cx="12369800" cy="6883400"/>
          </a:xfrm>
        </p:spPr>
      </p:pic>
    </p:spTree>
    <p:extLst>
      <p:ext uri="{BB962C8B-B14F-4D97-AF65-F5344CB8AC3E}">
        <p14:creationId xmlns:p14="http://schemas.microsoft.com/office/powerpoint/2010/main" val="95556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400"/>
            <a:ext cx="12253755" cy="7213599"/>
          </a:xfrm>
        </p:spPr>
      </p:pic>
    </p:spTree>
    <p:extLst>
      <p:ext uri="{BB962C8B-B14F-4D97-AF65-F5344CB8AC3E}">
        <p14:creationId xmlns:p14="http://schemas.microsoft.com/office/powerpoint/2010/main" val="34799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55600"/>
            <a:ext cx="12192000" cy="8153400"/>
          </a:xfrm>
        </p:spPr>
      </p:pic>
    </p:spTree>
    <p:extLst>
      <p:ext uri="{BB962C8B-B14F-4D97-AF65-F5344CB8AC3E}">
        <p14:creationId xmlns:p14="http://schemas.microsoft.com/office/powerpoint/2010/main" val="49181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3" y="0"/>
            <a:ext cx="12175067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4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2676525"/>
            <a:ext cx="10515600" cy="1325563"/>
          </a:xfrm>
        </p:spPr>
        <p:txBody>
          <a:bodyPr/>
          <a:lstStyle/>
          <a:p>
            <a:pPr algn="ctr"/>
            <a:r>
              <a:rPr lang="de-DE" dirty="0" smtClean="0"/>
              <a:t>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70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Danke!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Stuttgarter Bibliothek</a:t>
            </a:r>
          </a:p>
          <a:p>
            <a:pPr lvl="1"/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commons.wikimedia.org/wiki/File:Stuttgart_Bibliothek_amk.jpg</a:t>
            </a:r>
            <a:endParaRPr lang="en-GB" dirty="0" smtClean="0"/>
          </a:p>
          <a:p>
            <a:endParaRPr lang="de-DE" dirty="0" smtClean="0"/>
          </a:p>
          <a:p>
            <a:r>
              <a:rPr lang="de-DE" dirty="0" err="1" smtClean="0"/>
              <a:t>Podcaster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rechtsanwalt-schwenke.de/wp-content/uploads/2013/01/podcast_rechtsbelehrung_titelbild2_kl.jpg</a:t>
            </a:r>
            <a:endParaRPr lang="de-DE" dirty="0"/>
          </a:p>
          <a:p>
            <a:r>
              <a:rPr lang="de-DE" dirty="0" smtClean="0"/>
              <a:t>Kino</a:t>
            </a:r>
          </a:p>
          <a:p>
            <a:pPr lvl="1"/>
            <a:r>
              <a:rPr lang="de-DE" dirty="0">
                <a:hlinkClick r:id="rId4"/>
              </a:rPr>
              <a:t>http://</a:t>
            </a:r>
            <a:r>
              <a:rPr lang="de-DE" dirty="0" smtClean="0">
                <a:hlinkClick r:id="rId4"/>
              </a:rPr>
              <a:t>scr3.golem.de/screenshots/1202/isens-uci-kinowelt-duesseldorf/1-iSens-Saal.jpg</a:t>
            </a:r>
            <a:endParaRPr lang="de-DE" dirty="0" smtClean="0"/>
          </a:p>
          <a:p>
            <a:r>
              <a:rPr lang="de-DE" dirty="0" smtClean="0"/>
              <a:t>Hörsaal</a:t>
            </a:r>
          </a:p>
          <a:p>
            <a:pPr lvl="1"/>
            <a:r>
              <a:rPr lang="de-DE" dirty="0"/>
              <a:t>http://www.asta.uni-siegen.de/files/2013/10/H%25C3%25B6rsaal.jpg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						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368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9875" y="262229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dirty="0" smtClean="0">
                <a:latin typeface="Fira Sans" panose="00000500000000000000" pitchFamily="50" charset="0"/>
                <a:ea typeface="Fira Sans" panose="00000500000000000000" pitchFamily="50" charset="0"/>
              </a:rPr>
              <a:t>Share </a:t>
            </a:r>
            <a:r>
              <a:rPr lang="de-DE" dirty="0" err="1" smtClean="0">
                <a:latin typeface="Fira Sans" panose="00000500000000000000" pitchFamily="50" charset="0"/>
                <a:ea typeface="Fira Sans" panose="00000500000000000000" pitchFamily="50" charset="0"/>
              </a:rPr>
              <a:t>your</a:t>
            </a:r>
            <a:r>
              <a:rPr lang="de-DE" dirty="0" smtClean="0">
                <a:latin typeface="Fira Sans" panose="00000500000000000000" pitchFamily="50" charset="0"/>
                <a:ea typeface="Fira Sans" panose="00000500000000000000" pitchFamily="50" charset="0"/>
              </a:rPr>
              <a:t> </a:t>
            </a:r>
            <a:r>
              <a:rPr lang="de-DE" dirty="0" err="1" smtClean="0">
                <a:latin typeface="Fira Sans" panose="00000500000000000000" pitchFamily="50" charset="0"/>
                <a:ea typeface="Fira Sans" panose="00000500000000000000" pitchFamily="50" charset="0"/>
              </a:rPr>
              <a:t>knowledge</a:t>
            </a:r>
            <a:r>
              <a:rPr lang="de-DE" dirty="0" smtClean="0">
                <a:latin typeface="Fira Sans" panose="00000500000000000000" pitchFamily="50" charset="0"/>
                <a:ea typeface="Fira Sans" panose="00000500000000000000" pitchFamily="50" charset="0"/>
              </a:rPr>
              <a:t>.</a:t>
            </a:r>
            <a:br>
              <a:rPr lang="de-DE" dirty="0" smtClean="0">
                <a:latin typeface="Fira Sans" panose="00000500000000000000" pitchFamily="50" charset="0"/>
                <a:ea typeface="Fira Sans" panose="00000500000000000000" pitchFamily="50" charset="0"/>
              </a:rPr>
            </a:br>
            <a:r>
              <a:rPr lang="de-DE" sz="22100" b="1" dirty="0" err="1" smtClean="0">
                <a:latin typeface="Fira Sans" panose="00000500000000000000" pitchFamily="50" charset="0"/>
                <a:ea typeface="Fira Sans" panose="00000500000000000000" pitchFamily="50" charset="0"/>
              </a:rPr>
              <a:t>Now</a:t>
            </a:r>
            <a:r>
              <a:rPr lang="de-DE" sz="22100" dirty="0" smtClean="0">
                <a:latin typeface="Fira Sans" panose="00000500000000000000" pitchFamily="50" charset="0"/>
                <a:ea typeface="Fira Sans" panose="00000500000000000000" pitchFamily="50" charset="0"/>
              </a:rPr>
              <a:t>.</a:t>
            </a:r>
            <a:endParaRPr lang="de-DE" sz="22100" dirty="0">
              <a:latin typeface="Fira Sans" panose="00000500000000000000" pitchFamily="50" charset="0"/>
              <a:ea typeface="Fira Sans" panose="00000500000000000000" pitchFamily="50" charset="0"/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332470" y="4679091"/>
            <a:ext cx="9994557" cy="2494649"/>
          </a:xfrm>
        </p:spPr>
        <p:txBody>
          <a:bodyPr>
            <a:noAutofit/>
          </a:bodyPr>
          <a:lstStyle/>
          <a:p>
            <a:r>
              <a:rPr lang="de-DE" sz="1800" dirty="0" smtClean="0"/>
              <a:t>Stuttgarter </a:t>
            </a:r>
            <a:r>
              <a:rPr lang="de-DE" sz="1800" dirty="0" smtClean="0"/>
              <a:t>Bibliothek </a:t>
            </a:r>
            <a:r>
              <a:rPr lang="de-DE" sz="1200" dirty="0"/>
              <a:t>(</a:t>
            </a:r>
            <a:r>
              <a:rPr lang="en-GB" sz="1200" dirty="0"/>
              <a:t>http</a:t>
            </a:r>
            <a:r>
              <a:rPr lang="en-GB" sz="1200" dirty="0"/>
              <a:t>://</a:t>
            </a:r>
            <a:r>
              <a:rPr lang="en-GB" sz="1200" dirty="0"/>
              <a:t>commons.wikimedia.org/wiki/File:Stuttgart_Bibliothek_amk.jpg)</a:t>
            </a:r>
            <a:endParaRPr lang="de-DE" sz="1200" dirty="0"/>
          </a:p>
          <a:p>
            <a:r>
              <a:rPr lang="de-DE" sz="1800" dirty="0" err="1" smtClean="0"/>
              <a:t>Podcaster</a:t>
            </a:r>
            <a:r>
              <a:rPr lang="de-DE" sz="1800" dirty="0" smtClean="0"/>
              <a:t> </a:t>
            </a:r>
            <a:r>
              <a:rPr lang="de-DE" sz="1200" dirty="0" smtClean="0"/>
              <a:t>(http</a:t>
            </a:r>
            <a:r>
              <a:rPr lang="de-DE" sz="1200" dirty="0"/>
              <a:t>://</a:t>
            </a:r>
            <a:r>
              <a:rPr lang="de-DE" sz="1200" dirty="0" smtClean="0"/>
              <a:t>rechtsanwalt-schwenke.de/wp-content/uploads/2013/01/podcast_rechtsbelehrung_titelbild2_kl.jpg</a:t>
            </a:r>
            <a:endParaRPr lang="de-DE" sz="1200" dirty="0"/>
          </a:p>
          <a:p>
            <a:r>
              <a:rPr lang="de-DE" sz="1800" dirty="0" smtClean="0"/>
              <a:t>Kino </a:t>
            </a:r>
            <a:r>
              <a:rPr lang="de-DE" sz="1200" dirty="0"/>
              <a:t>(h</a:t>
            </a:r>
            <a:r>
              <a:rPr lang="de-DE" sz="1200" dirty="0" smtClean="0"/>
              <a:t>ttp</a:t>
            </a:r>
            <a:r>
              <a:rPr lang="de-DE" sz="1200" dirty="0"/>
              <a:t>://</a:t>
            </a:r>
            <a:r>
              <a:rPr lang="de-DE" sz="1200" dirty="0" smtClean="0"/>
              <a:t>scr3.golem.de/screenshots/1202/isens-uci-kinowelt-duesseldorf/1-iSens-Saal.jpg)</a:t>
            </a:r>
            <a:endParaRPr lang="de-DE" sz="1200" dirty="0"/>
          </a:p>
          <a:p>
            <a:r>
              <a:rPr lang="de-DE" sz="1800" dirty="0" smtClean="0"/>
              <a:t>Hörsaal </a:t>
            </a:r>
            <a:r>
              <a:rPr lang="de-DE" sz="1200" dirty="0"/>
              <a:t>(http</a:t>
            </a:r>
            <a:r>
              <a:rPr lang="de-DE" sz="1200" dirty="0"/>
              <a:t>://</a:t>
            </a:r>
            <a:r>
              <a:rPr lang="de-DE" sz="1200" dirty="0" smtClean="0"/>
              <a:t>www.asta.uni-siegen.de/files/2013/10/H%25C3%25B6rsaal.jpg)</a:t>
            </a:r>
            <a:endParaRPr lang="de-DE" sz="1200" dirty="0"/>
          </a:p>
          <a:p>
            <a:pPr marL="457200" lvl="1" indent="0">
              <a:buNone/>
            </a:pPr>
            <a:r>
              <a:rPr lang="de-DE" sz="1600" dirty="0" smtClean="0"/>
              <a:t>						</a:t>
            </a: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73203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2" name="Picture 4" descr="http://upload.wikimedia.org/wikipedia/commons/b/be/Stuttgart_Bibliothek_am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5400"/>
            <a:ext cx="12192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http://www.asta.uni-siegen.de/files/2013/10/H%25C3%25B6rsaa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4489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://scr3.golem.de/screenshots/1202/isens-uci-kinowelt-duesseldorf/1-iSens-Saa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8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2" name="Picture 2" descr="http://rechtsanwalt-schwenke.de/wp-content/uploads/2013/01/podcast_rechtsbelehrung_titelbild2_k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5400"/>
            <a:ext cx="12192000" cy="70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http://live-erleben.blog.canyon.com/wp-content/gallery/granfondo_workshops/workshops_mgreb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50800"/>
            <a:ext cx="12192000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15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579" y="1660578"/>
            <a:ext cx="44100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869654" y="4670478"/>
            <a:ext cx="2357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err="1">
                <a:latin typeface="Fira Sans OT" panose="020B0603050000020004" pitchFamily="34" charset="0"/>
                <a:ea typeface="Fira Sans OT" panose="020B0603050000020004" pitchFamily="34" charset="0"/>
              </a:rPr>
              <a:t>Shadoo</a:t>
            </a:r>
            <a:endParaRPr lang="en-GB" sz="4400" b="1" dirty="0">
              <a:latin typeface="Fira Sans OT" panose="020B0603050000020004" pitchFamily="34" charset="0"/>
              <a:ea typeface="Fira Sans OT" panose="020B06030500000200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260559" y="5385660"/>
            <a:ext cx="390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Fira Sans" panose="00000500000000000000" pitchFamily="50" charset="0"/>
                <a:ea typeface="Fira Sans" panose="00000500000000000000" pitchFamily="50" charset="0"/>
              </a:rPr>
              <a:t>Share </a:t>
            </a:r>
            <a:r>
              <a:rPr lang="de-DE" dirty="0" err="1" smtClean="0">
                <a:latin typeface="Fira Sans" panose="00000500000000000000" pitchFamily="50" charset="0"/>
                <a:ea typeface="Fira Sans" panose="00000500000000000000" pitchFamily="50" charset="0"/>
              </a:rPr>
              <a:t>your</a:t>
            </a:r>
            <a:r>
              <a:rPr lang="de-DE" dirty="0" smtClean="0">
                <a:latin typeface="Fira Sans" panose="00000500000000000000" pitchFamily="50" charset="0"/>
                <a:ea typeface="Fira Sans" panose="00000500000000000000" pitchFamily="50" charset="0"/>
              </a:rPr>
              <a:t> </a:t>
            </a:r>
            <a:r>
              <a:rPr lang="de-DE" dirty="0" err="1" smtClean="0">
                <a:latin typeface="Fira Sans" panose="00000500000000000000" pitchFamily="50" charset="0"/>
                <a:ea typeface="Fira Sans" panose="00000500000000000000" pitchFamily="50" charset="0"/>
              </a:rPr>
              <a:t>knowledge</a:t>
            </a:r>
            <a:r>
              <a:rPr lang="de-DE" dirty="0" smtClean="0">
                <a:latin typeface="Fira Sans" panose="00000500000000000000" pitchFamily="50" charset="0"/>
                <a:ea typeface="Fira Sans" panose="00000500000000000000" pitchFamily="50" charset="0"/>
              </a:rPr>
              <a:t>. </a:t>
            </a:r>
            <a:r>
              <a:rPr lang="de-DE" dirty="0" err="1" smtClean="0">
                <a:latin typeface="Fira Sans" panose="00000500000000000000" pitchFamily="50" charset="0"/>
                <a:ea typeface="Fira Sans" panose="00000500000000000000" pitchFamily="50" charset="0"/>
              </a:rPr>
              <a:t>With</a:t>
            </a:r>
            <a:r>
              <a:rPr lang="de-DE" dirty="0" smtClean="0">
                <a:latin typeface="Fira Sans" panose="00000500000000000000" pitchFamily="50" charset="0"/>
                <a:ea typeface="Fira Sans" panose="00000500000000000000" pitchFamily="50" charset="0"/>
              </a:rPr>
              <a:t> </a:t>
            </a:r>
            <a:r>
              <a:rPr lang="de-DE" dirty="0" err="1" smtClean="0">
                <a:latin typeface="Fira Sans" panose="00000500000000000000" pitchFamily="50" charset="0"/>
                <a:ea typeface="Fira Sans" panose="00000500000000000000" pitchFamily="50" charset="0"/>
              </a:rPr>
              <a:t>heart</a:t>
            </a:r>
            <a:r>
              <a:rPr lang="de-DE" dirty="0" smtClean="0">
                <a:latin typeface="Fira Sans" panose="00000500000000000000" pitchFamily="50" charset="0"/>
                <a:ea typeface="Fira Sans" panose="00000500000000000000" pitchFamily="50" charset="0"/>
              </a:rPr>
              <a:t>.</a:t>
            </a:r>
            <a:endParaRPr lang="en-GB" dirty="0">
              <a:latin typeface="Fira Sans" panose="00000500000000000000" pitchFamily="50" charset="0"/>
              <a:ea typeface="Fira Sans" panose="00000500000000000000" pitchFamily="50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579" y="1660578"/>
            <a:ext cx="44100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Breitbild</PresentationFormat>
  <Paragraphs>22</Paragraphs>
  <Slides>26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Fira Sans</vt:lpstr>
      <vt:lpstr>Fira Sans Light</vt:lpstr>
      <vt:lpstr>Fira Sans OT</vt:lpstr>
      <vt:lpstr>Wingdings</vt:lpstr>
      <vt:lpstr>Office Theme</vt:lpstr>
      <vt:lpstr>Acrobat Document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Demonstration</vt:lpstr>
      <vt:lpstr>Danke!</vt:lpstr>
      <vt:lpstr>Share your knowledge. Now.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Secker</dc:creator>
  <cp:lastModifiedBy>Daniel Secker</cp:lastModifiedBy>
  <cp:revision>34</cp:revision>
  <dcterms:created xsi:type="dcterms:W3CDTF">2014-06-25T17:16:59Z</dcterms:created>
  <dcterms:modified xsi:type="dcterms:W3CDTF">2014-06-25T23:25:43Z</dcterms:modified>
</cp:coreProperties>
</file>